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317" r:id="rId2"/>
    <p:sldId id="321" r:id="rId3"/>
    <p:sldId id="326" r:id="rId4"/>
    <p:sldId id="328" r:id="rId5"/>
    <p:sldId id="329" r:id="rId6"/>
    <p:sldId id="330" r:id="rId7"/>
    <p:sldId id="327" r:id="rId8"/>
    <p:sldId id="331" r:id="rId9"/>
    <p:sldId id="323" r:id="rId10"/>
    <p:sldId id="324" r:id="rId11"/>
    <p:sldId id="322" r:id="rId12"/>
    <p:sldId id="325" r:id="rId13"/>
    <p:sldId id="314" r:id="rId14"/>
    <p:sldId id="318" r:id="rId15"/>
    <p:sldId id="320" r:id="rId16"/>
    <p:sldId id="319" r:id="rId17"/>
  </p:sldIdLst>
  <p:sldSz cx="12195175" cy="6859588"/>
  <p:notesSz cx="7099300" cy="10234613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custDataLst>
    <p:tags r:id="rId24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0" autoAdjust="0"/>
    <p:restoredTop sz="91622" autoAdjust="0"/>
  </p:normalViewPr>
  <p:slideViewPr>
    <p:cSldViewPr>
      <p:cViewPr varScale="1">
        <p:scale>
          <a:sx n="61" d="100"/>
          <a:sy n="61" d="100"/>
        </p:scale>
        <p:origin x="64" y="336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/>
              <a:t>Thomas Gamper</a:t>
            </a:r>
            <a:endParaRPr lang="de-A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Research </a:t>
            </a:r>
            <a:r>
              <a:rPr lang="en-US" dirty="0"/>
              <a:t>Division of Computer Graphics</a:t>
            </a:r>
          </a:p>
          <a:p>
            <a:r>
              <a:rPr lang="en-US" dirty="0"/>
              <a:t>Institute of Visual Computing &amp; Human-Centered Technology</a:t>
            </a:r>
            <a:endParaRPr lang="de-AT" dirty="0"/>
          </a:p>
          <a:p>
            <a:r>
              <a:rPr lang="de-AT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29FB9-D5E8-4537-AA7A-C1B1414D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2A7020-221E-44C3-9638-CCA0FF4AA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C83285-65C5-463F-AA62-D4CA891F43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A68CE0-CF9F-4BE6-8D1F-A28A24C7B7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2679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Contribution</a:t>
            </a:r>
            <a:r>
              <a:rPr lang="de-DE" dirty="0"/>
              <a:t> 1: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Contribution</a:t>
            </a:r>
            <a:r>
              <a:rPr lang="de-DE" dirty="0"/>
              <a:t> 2: multi-resolution </a:t>
            </a:r>
            <a:r>
              <a:rPr lang="de-DE" dirty="0" err="1"/>
              <a:t>level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Level 0</a:t>
            </a:r>
          </a:p>
          <a:p>
            <a:pPr lvl="1"/>
            <a:r>
              <a:rPr lang="de-AT" dirty="0"/>
              <a:t>Level 1</a:t>
            </a:r>
          </a:p>
          <a:p>
            <a:pPr lvl="2"/>
            <a:r>
              <a:rPr lang="de-AT" dirty="0"/>
              <a:t>Level 2</a:t>
            </a:r>
          </a:p>
          <a:p>
            <a:pPr lvl="2"/>
            <a:endParaRPr lang="de-AT" dirty="0"/>
          </a:p>
          <a:p>
            <a:pPr lvl="2"/>
            <a:r>
              <a:rPr lang="de-AT" dirty="0" err="1"/>
              <a:t>Hint</a:t>
            </a:r>
            <a:r>
              <a:rPr lang="de-AT" dirty="0"/>
              <a:t>:    </a:t>
            </a:r>
            <a:r>
              <a:rPr lang="de-AT" b="1" dirty="0">
                <a:solidFill>
                  <a:schemeClr val="accent6"/>
                </a:solidFill>
              </a:rPr>
              <a:t>Do NOT </a:t>
            </a:r>
            <a:r>
              <a:rPr lang="de-AT" b="1" dirty="0" err="1">
                <a:solidFill>
                  <a:schemeClr val="accent6"/>
                </a:solidFill>
              </a:rPr>
              <a:t>use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bullet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lists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wherever</a:t>
            </a:r>
            <a:r>
              <a:rPr lang="de-AT" b="1" dirty="0">
                <a:solidFill>
                  <a:schemeClr val="accent6"/>
                </a:solidFill>
              </a:rPr>
              <a:t> </a:t>
            </a:r>
            <a:r>
              <a:rPr lang="de-AT" b="1" dirty="0" err="1">
                <a:solidFill>
                  <a:schemeClr val="accent6"/>
                </a:solidFill>
              </a:rPr>
              <a:t>possible</a:t>
            </a:r>
            <a:r>
              <a:rPr lang="de-AT" b="1" dirty="0">
                <a:solidFill>
                  <a:schemeClr val="accent6"/>
                </a:solidFill>
              </a:rPr>
              <a:t>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Don't forget to include a last slide that contains teaser images or a video or something else that reminds people about what you said. </a:t>
            </a:r>
          </a:p>
          <a:p>
            <a:endParaRPr lang="en-GB" dirty="0"/>
          </a:p>
          <a:p>
            <a:r>
              <a:rPr lang="en-GB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3D804-15B7-4C1B-9870-9B4CBDA9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C5D0E-30F4-42C1-89A5-718E50DE6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Wave </a:t>
            </a:r>
            <a:r>
              <a:rPr lang="de-DE" dirty="0" err="1"/>
              <a:t>spectra</a:t>
            </a:r>
            <a:endParaRPr lang="de-DE" dirty="0"/>
          </a:p>
          <a:p>
            <a:r>
              <a:rPr lang="de-DE" dirty="0"/>
              <a:t>Level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detail</a:t>
            </a:r>
            <a:endParaRPr lang="de-DE" dirty="0"/>
          </a:p>
          <a:p>
            <a:r>
              <a:rPr lang="de-DE" dirty="0"/>
              <a:t>Summary</a:t>
            </a:r>
          </a:p>
          <a:p>
            <a:r>
              <a:rPr lang="de-DE" dirty="0"/>
              <a:t>Future Work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2A5B4C-A61D-4A8A-A790-532ABD0DA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089221-321C-46F5-92D6-6356BE3B6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0016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627D2-2F83-44D6-9F1E-C15ABAFD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74863-42AE-43D4-A1A0-34A5F437C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Generating and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believable</a:t>
            </a:r>
            <a:r>
              <a:rPr lang="de-DE" dirty="0"/>
              <a:t> </a:t>
            </a:r>
            <a:r>
              <a:rPr lang="de-DE" dirty="0" err="1"/>
              <a:t>ocean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a permanent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in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graphics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so in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real-time </a:t>
            </a:r>
            <a:r>
              <a:rPr lang="de-DE" dirty="0" err="1"/>
              <a:t>rendering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Problems:</a:t>
            </a:r>
          </a:p>
          <a:p>
            <a:pPr marL="0" indent="0">
              <a:buNone/>
            </a:pPr>
            <a:r>
              <a:rPr lang="de-DE" dirty="0"/>
              <a:t>Model </a:t>
            </a:r>
            <a:r>
              <a:rPr lang="de-DE" dirty="0" err="1"/>
              <a:t>quality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Performance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6613B3-A802-48EC-B5B3-57FD029E14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40FC68-6B6A-45F9-BB1A-D456A24DA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3151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865" y="914400"/>
            <a:ext cx="8212932" cy="5475288"/>
          </a:xfrm>
        </p:spPr>
      </p:pic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139" y="914400"/>
            <a:ext cx="7300384" cy="547528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555" y="1829340"/>
            <a:ext cx="5559552" cy="364540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Choppy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[Tessendorf1999]</a:t>
            </a:r>
          </a:p>
          <a:p>
            <a:pPr lvl="1"/>
            <a:r>
              <a:rPr lang="de-DE" dirty="0" err="1"/>
              <a:t>Employs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spectrum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oceanographic</a:t>
            </a:r>
            <a:r>
              <a:rPr lang="de-DE" dirty="0"/>
              <a:t> </a:t>
            </a:r>
            <a:r>
              <a:rPr lang="de-DE" dirty="0" err="1"/>
              <a:t>reasearch</a:t>
            </a:r>
            <a:endParaRPr lang="de-DE" dirty="0"/>
          </a:p>
          <a:p>
            <a:pPr lvl="1"/>
            <a:r>
              <a:rPr lang="de-DE" dirty="0"/>
              <a:t>Horizontal and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displacements</a:t>
            </a:r>
            <a:endParaRPr lang="de-DE" dirty="0"/>
          </a:p>
          <a:p>
            <a:pPr lvl="1"/>
            <a:r>
              <a:rPr lang="de-DE" dirty="0"/>
              <a:t>First </a:t>
            </a:r>
            <a:r>
              <a:rPr lang="de-DE" dirty="0" err="1"/>
              <a:t>order</a:t>
            </a:r>
            <a:r>
              <a:rPr lang="de-DE" dirty="0"/>
              <a:t> partial derivatives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normals</a:t>
            </a:r>
            <a:r>
              <a:rPr lang="de-DE" dirty="0"/>
              <a:t> and </a:t>
            </a:r>
            <a:r>
              <a:rPr lang="de-DE" dirty="0" err="1"/>
              <a:t>whitecaps</a:t>
            </a:r>
            <a:endParaRPr lang="de-DE" dirty="0"/>
          </a:p>
          <a:p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</a:t>
            </a:r>
            <a:r>
              <a:rPr lang="de-DE" dirty="0" err="1"/>
              <a:t>operation</a:t>
            </a:r>
            <a:endParaRPr lang="de-DE" dirty="0"/>
          </a:p>
          <a:p>
            <a:pPr lvl="1"/>
            <a:r>
              <a:rPr lang="de-DE" dirty="0" err="1"/>
              <a:t>Meshing</a:t>
            </a:r>
            <a:r>
              <a:rPr lang="de-DE" dirty="0"/>
              <a:t> [Hinsinger2002, Johanson2004]</a:t>
            </a:r>
          </a:p>
          <a:p>
            <a:pPr lvl="1"/>
            <a:r>
              <a:rPr lang="de-DE" dirty="0" err="1"/>
              <a:t>Lighting</a:t>
            </a:r>
            <a:r>
              <a:rPr lang="de-DE" dirty="0"/>
              <a:t> [Bruneton2010a, Bruneton2010b]</a:t>
            </a:r>
          </a:p>
          <a:p>
            <a:pPr lvl="1"/>
            <a:r>
              <a:rPr lang="de-DE" dirty="0" err="1"/>
              <a:t>Whitecaps</a:t>
            </a:r>
            <a:r>
              <a:rPr lang="de-DE" dirty="0"/>
              <a:t> [Dupuy2012]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/>
              <a:t>spectrum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7C217-55ED-4E99-8B21-CFC27979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A27537-D93F-4BA0-8644-F2185D13C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F5D494-A690-4057-830A-C35F00872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9A65EB-CB10-4E6D-96DC-EE6E4C497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287930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260</Words>
  <Application>Microsoft Office PowerPoint</Application>
  <PresentationFormat>Benutzerdefiniert</PresentationFormat>
  <Paragraphs>78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Times New Roman</vt:lpstr>
      <vt:lpstr>Calibri</vt:lpstr>
      <vt:lpstr>Blends</vt:lpstr>
      <vt:lpstr>Ocean Surface Generation and Rendering</vt:lpstr>
      <vt:lpstr>Overview</vt:lpstr>
      <vt:lpstr>Motivation</vt:lpstr>
      <vt:lpstr>Motivation</vt:lpstr>
      <vt:lpstr>Motivation</vt:lpstr>
      <vt:lpstr>Motivation</vt:lpstr>
      <vt:lpstr>Related Work</vt:lpstr>
      <vt:lpstr>The wave spectrum</vt:lpstr>
      <vt:lpstr>Results (1/2)</vt:lpstr>
      <vt:lpstr>Results (2/2)</vt:lpstr>
      <vt:lpstr>Summary</vt:lpstr>
      <vt:lpstr>Future Work</vt:lpstr>
      <vt:lpstr>Headline</vt:lpstr>
      <vt:lpstr>PowerPoint-Präsentation</vt:lpstr>
      <vt:lpstr>PowerPoint-Präsentation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2018-10-08T17:14:33Z</dcterms:modified>
</cp:coreProperties>
</file>